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8" r:id="rId4"/>
    <p:sldId id="269" r:id="rId5"/>
    <p:sldId id="270" r:id="rId6"/>
    <p:sldId id="258" r:id="rId7"/>
    <p:sldId id="267" r:id="rId8"/>
    <p:sldId id="264" r:id="rId9"/>
    <p:sldId id="265" r:id="rId10"/>
    <p:sldId id="266" r:id="rId11"/>
    <p:sldId id="259" r:id="rId12"/>
    <p:sldId id="271" r:id="rId13"/>
    <p:sldId id="272" r:id="rId14"/>
    <p:sldId id="260" r:id="rId15"/>
    <p:sldId id="261" r:id="rId16"/>
    <p:sldId id="262" r:id="rId17"/>
    <p:sldId id="26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6" autoAdjust="0"/>
    <p:restoredTop sz="94660"/>
  </p:normalViewPr>
  <p:slideViewPr>
    <p:cSldViewPr snapToGrid="0">
      <p:cViewPr varScale="1">
        <p:scale>
          <a:sx n="70" d="100"/>
          <a:sy n="70" d="100"/>
        </p:scale>
        <p:origin x="6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EE8E-26FE-4BAD-AF8B-842759ABA07D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5811-C7B5-491E-A772-8556BB4B4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589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EE8E-26FE-4BAD-AF8B-842759ABA07D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5811-C7B5-491E-A772-8556BB4B4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067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EE8E-26FE-4BAD-AF8B-842759ABA07D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5811-C7B5-491E-A772-8556BB4B4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200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EE8E-26FE-4BAD-AF8B-842759ABA07D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5811-C7B5-491E-A772-8556BB4B4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09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EE8E-26FE-4BAD-AF8B-842759ABA07D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5811-C7B5-491E-A772-8556BB4B4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520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EE8E-26FE-4BAD-AF8B-842759ABA07D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5811-C7B5-491E-A772-8556BB4B4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92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EE8E-26FE-4BAD-AF8B-842759ABA07D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5811-C7B5-491E-A772-8556BB4B4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57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EE8E-26FE-4BAD-AF8B-842759ABA07D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5811-C7B5-491E-A772-8556BB4B4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085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EE8E-26FE-4BAD-AF8B-842759ABA07D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5811-C7B5-491E-A772-8556BB4B4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698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EE8E-26FE-4BAD-AF8B-842759ABA07D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5811-C7B5-491E-A772-8556BB4B4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54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EE8E-26FE-4BAD-AF8B-842759ABA07D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5811-C7B5-491E-A772-8556BB4B4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127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AEE8E-26FE-4BAD-AF8B-842759ABA07D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D5811-C7B5-491E-A772-8556BB4B47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6262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Вред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снюса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насвая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251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Снюс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945700" y="1825625"/>
            <a:ext cx="6832318" cy="487542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Жевательный или сосательный табак,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выглядит как измельченная пудра, поэтому его правильнее назвать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сосательным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табаком.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85" y="1402544"/>
            <a:ext cx="4107501" cy="308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8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Насвай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277970" y="1690688"/>
            <a:ext cx="507583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виду это небольшие шарики темно-зеленого или земляного цвета и размером чуть больше спичечной головки. Реже можно встретить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насвай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виде палочек или порошка.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121" y="1690688"/>
            <a:ext cx="5047926" cy="342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11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08" y="327548"/>
            <a:ext cx="10871981" cy="6127844"/>
          </a:xfrm>
        </p:spPr>
      </p:pic>
    </p:spTree>
    <p:extLst>
      <p:ext uri="{BB962C8B-B14F-4D97-AF65-F5344CB8AC3E}">
        <p14:creationId xmlns:p14="http://schemas.microsoft.com/office/powerpoint/2010/main" val="390848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07" y="436280"/>
            <a:ext cx="10557917" cy="5909929"/>
          </a:xfrm>
        </p:spPr>
      </p:pic>
    </p:spTree>
    <p:extLst>
      <p:ext uri="{BB962C8B-B14F-4D97-AF65-F5344CB8AC3E}">
        <p14:creationId xmlns:p14="http://schemas.microsoft.com/office/powerpoint/2010/main" val="248953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4764" y="1825625"/>
            <a:ext cx="5649036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реализацию жевательного табака наложен запрет.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в 2015 г. были введены штрафы за продажу жевательного табака.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70" y="171450"/>
            <a:ext cx="2857500" cy="2857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70" y="3234519"/>
            <a:ext cx="2857500" cy="272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95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23331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снюса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насвая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97" y="723331"/>
            <a:ext cx="10931857" cy="6005015"/>
          </a:xfrm>
        </p:spPr>
      </p:pic>
    </p:spTree>
    <p:extLst>
      <p:ext uri="{BB962C8B-B14F-4D97-AF65-F5344CB8AC3E}">
        <p14:creationId xmlns:p14="http://schemas.microsoft.com/office/powerpoint/2010/main" val="57131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отравления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некурительными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смесями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19164" y="1825625"/>
            <a:ext cx="5404514" cy="4875426"/>
          </a:xfrm>
        </p:spPr>
        <p:txBody>
          <a:bodyPr>
            <a:normAutofit fontScale="92500" lnSpcReduction="10000"/>
          </a:bodyPr>
          <a:lstStyle/>
          <a:p>
            <a:pPr marL="342900" lvl="0" indent="-342900" fontAlgn="base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рвота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base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судороги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base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 артериального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давления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base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учащенное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сердцебиение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base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галлюцинации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base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психоз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base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реакции на внешние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раздражители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base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коматозное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возможен смертельный 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174" y="1690688"/>
            <a:ext cx="5255684" cy="471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59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опьянения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некурительными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смесями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54640" y="1825625"/>
            <a:ext cx="5799160" cy="4351338"/>
          </a:xfrm>
        </p:spPr>
        <p:txBody>
          <a:bodyPr>
            <a:normAutofit fontScale="70000" lnSpcReduction="20000"/>
          </a:bodyPr>
          <a:lstStyle/>
          <a:p>
            <a:pPr lvl="0" fontAlgn="base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тревожен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нарушена координация</a:t>
            </a:r>
          </a:p>
          <a:p>
            <a:pPr marL="0" lvl="0" indent="0" fontAlgn="base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движений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двигательная активность </a:t>
            </a:r>
          </a:p>
          <a:p>
            <a:pPr marL="0" lvl="0" indent="0" fontAlgn="base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хаотична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возможна также сонливость,</a:t>
            </a:r>
          </a:p>
          <a:p>
            <a:pPr marL="0" lvl="0" indent="0" fontAlgn="base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заторможенность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зрачок чаще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возникают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трудности с</a:t>
            </a:r>
          </a:p>
          <a:p>
            <a:pPr marL="0" lvl="0" indent="0" fontAlgn="base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фокусировкой взгляда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5318141" cy="398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0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опьянения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некурительными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смесями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234" y="1825625"/>
            <a:ext cx="4543566" cy="4889074"/>
          </a:xfrm>
        </p:spPr>
        <p:txBody>
          <a:bodyPr>
            <a:normAutofit/>
          </a:bodyPr>
          <a:lstStyle/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невнятная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возможна выраженная</a:t>
            </a:r>
          </a:p>
          <a:p>
            <a:pPr marL="0" lvl="0" indent="0" fontAlgn="base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слабость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бледность кожных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покровов, тошнота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рвота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 привлекается с </a:t>
            </a:r>
          </a:p>
          <a:p>
            <a:pPr marL="0" lvl="0" indent="0" fontAlgn="base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аллюцинаторные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расстройства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64" y="2129027"/>
            <a:ext cx="5610960" cy="404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2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Последствия употребления </a:t>
            </a:r>
            <a:r>
              <a:rPr lang="ru-RU" dirty="0" err="1" smtClean="0"/>
              <a:t>снюс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28346" y="1825625"/>
            <a:ext cx="4625454" cy="435133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/>
              <a:t>болезней носоглотки;</a:t>
            </a:r>
          </a:p>
          <a:p>
            <a:pPr lvl="0"/>
            <a:r>
              <a:rPr lang="ru-RU" dirty="0"/>
              <a:t>рака желудка, простаты, кишечника;</a:t>
            </a:r>
          </a:p>
          <a:p>
            <a:pPr lvl="0"/>
            <a:r>
              <a:rPr lang="ru-RU" dirty="0"/>
              <a:t>потери чувствительности вкусовых рецепторов;</a:t>
            </a:r>
          </a:p>
          <a:p>
            <a:pPr lvl="0"/>
            <a:r>
              <a:rPr lang="ru-RU" dirty="0"/>
              <a:t>нарушений аппетита;</a:t>
            </a:r>
          </a:p>
          <a:p>
            <a:pPr lvl="0"/>
            <a:r>
              <a:rPr lang="ru-RU" dirty="0"/>
              <a:t>сердечных патологий:</a:t>
            </a:r>
          </a:p>
          <a:p>
            <a:pPr lvl="0"/>
            <a:r>
              <a:rPr lang="ru-RU" dirty="0"/>
              <a:t>гипертонии;</a:t>
            </a:r>
          </a:p>
          <a:p>
            <a:pPr lvl="0"/>
            <a:r>
              <a:rPr lang="ru-RU" dirty="0"/>
              <a:t>заболеваний зубов и десен;</a:t>
            </a:r>
          </a:p>
          <a:p>
            <a:pPr lvl="0"/>
            <a:r>
              <a:rPr lang="ru-RU" dirty="0"/>
              <a:t>атрофии мышц.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10" y="1404084"/>
            <a:ext cx="6185279" cy="463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27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10" y="186744"/>
            <a:ext cx="11182066" cy="6268844"/>
          </a:xfrm>
        </p:spPr>
      </p:pic>
    </p:spTree>
    <p:extLst>
      <p:ext uri="{BB962C8B-B14F-4D97-AF65-F5344CB8AC3E}">
        <p14:creationId xmlns:p14="http://schemas.microsoft.com/office/powerpoint/2010/main" val="399969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18" y="614148"/>
            <a:ext cx="10988136" cy="5923129"/>
          </a:xfrm>
        </p:spPr>
      </p:pic>
    </p:spTree>
    <p:extLst>
      <p:ext uri="{BB962C8B-B14F-4D97-AF65-F5344CB8AC3E}">
        <p14:creationId xmlns:p14="http://schemas.microsoft.com/office/powerpoint/2010/main" val="175701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66" y="436729"/>
            <a:ext cx="11426842" cy="5841242"/>
          </a:xfrm>
        </p:spPr>
      </p:pic>
    </p:spTree>
    <p:extLst>
      <p:ext uri="{BB962C8B-B14F-4D97-AF65-F5344CB8AC3E}">
        <p14:creationId xmlns:p14="http://schemas.microsoft.com/office/powerpoint/2010/main" val="219767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36" y="395785"/>
            <a:ext cx="11010710" cy="595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3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439" y="0"/>
            <a:ext cx="6155141" cy="6776033"/>
          </a:xfrm>
        </p:spPr>
      </p:pic>
    </p:spTree>
    <p:extLst>
      <p:ext uri="{BB962C8B-B14F-4D97-AF65-F5344CB8AC3E}">
        <p14:creationId xmlns:p14="http://schemas.microsoft.com/office/powerpoint/2010/main" val="414007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У тебя есть выбор!</a:t>
            </a:r>
            <a:br>
              <a:rPr lang="ru-RU" dirty="0" smtClean="0"/>
            </a:br>
            <a:r>
              <a:rPr lang="ru-RU" dirty="0" smtClean="0"/>
              <a:t>Сохрани жизнь и здоровье!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6139" y="1825625"/>
            <a:ext cx="705972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8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310</TotalTime>
  <Words>195</Words>
  <Application>Microsoft Office PowerPoint</Application>
  <PresentationFormat>Широкоэкранный</PresentationFormat>
  <Paragraphs>48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Вред снюса, насвая </vt:lpstr>
      <vt:lpstr>Снюс – это </vt:lpstr>
      <vt:lpstr>Насвай – это</vt:lpstr>
      <vt:lpstr>Презентация PowerPoint</vt:lpstr>
      <vt:lpstr>Презентация PowerPoint</vt:lpstr>
      <vt:lpstr>Презентация PowerPoint</vt:lpstr>
      <vt:lpstr>Действие снюса и насвая</vt:lpstr>
      <vt:lpstr>Признаки отравления некурительными смесями</vt:lpstr>
      <vt:lpstr>Признаки опьянения некурительными смесями</vt:lpstr>
      <vt:lpstr>Признаки опьянения некурительными смесями</vt:lpstr>
      <vt:lpstr>Последствия употребления снюс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 тебя есть выбор! Сохрани жизнь и здоровье!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Вред снюса и насвая</dc:title>
  <dc:creator>User</dc:creator>
  <cp:lastModifiedBy>User</cp:lastModifiedBy>
  <cp:revision>14</cp:revision>
  <dcterms:created xsi:type="dcterms:W3CDTF">2020-03-04T08:20:56Z</dcterms:created>
  <dcterms:modified xsi:type="dcterms:W3CDTF">2020-11-11T02:53:19Z</dcterms:modified>
</cp:coreProperties>
</file>